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541" r:id="rId2"/>
    <p:sldId id="257" r:id="rId3"/>
    <p:sldId id="410" r:id="rId4"/>
    <p:sldId id="361" r:id="rId5"/>
    <p:sldId id="258" r:id="rId6"/>
    <p:sldId id="265" r:id="rId7"/>
    <p:sldId id="260" r:id="rId8"/>
    <p:sldId id="345" r:id="rId9"/>
    <p:sldId id="347" r:id="rId10"/>
    <p:sldId id="346" r:id="rId11"/>
    <p:sldId id="349" r:id="rId12"/>
    <p:sldId id="350" r:id="rId13"/>
    <p:sldId id="351" r:id="rId14"/>
    <p:sldId id="352" r:id="rId15"/>
    <p:sldId id="542" r:id="rId16"/>
    <p:sldId id="353" r:id="rId17"/>
    <p:sldId id="354" r:id="rId18"/>
    <p:sldId id="356" r:id="rId19"/>
    <p:sldId id="359" r:id="rId20"/>
    <p:sldId id="360" r:id="rId21"/>
    <p:sldId id="364" r:id="rId22"/>
    <p:sldId id="363" r:id="rId23"/>
    <p:sldId id="407" r:id="rId24"/>
    <p:sldId id="362" r:id="rId25"/>
    <p:sldId id="408" r:id="rId26"/>
    <p:sldId id="543" r:id="rId27"/>
    <p:sldId id="534" r:id="rId28"/>
    <p:sldId id="368" r:id="rId29"/>
    <p:sldId id="411" r:id="rId30"/>
    <p:sldId id="302" r:id="rId31"/>
    <p:sldId id="370" r:id="rId32"/>
    <p:sldId id="326" r:id="rId33"/>
    <p:sldId id="327" r:id="rId34"/>
    <p:sldId id="328" r:id="rId35"/>
    <p:sldId id="317" r:id="rId36"/>
    <p:sldId id="316" r:id="rId37"/>
    <p:sldId id="537" r:id="rId38"/>
    <p:sldId id="390" r:id="rId39"/>
    <p:sldId id="392" r:id="rId40"/>
    <p:sldId id="546" r:id="rId41"/>
    <p:sldId id="391" r:id="rId42"/>
    <p:sldId id="393" r:id="rId43"/>
    <p:sldId id="396" r:id="rId44"/>
    <p:sldId id="397" r:id="rId45"/>
    <p:sldId id="398" r:id="rId46"/>
    <p:sldId id="400" r:id="rId47"/>
    <p:sldId id="399" r:id="rId48"/>
    <p:sldId id="678" r:id="rId49"/>
    <p:sldId id="395" r:id="rId50"/>
    <p:sldId id="394" r:id="rId51"/>
    <p:sldId id="269" r:id="rId52"/>
    <p:sldId id="270" r:id="rId53"/>
    <p:sldId id="679" r:id="rId54"/>
    <p:sldId id="401" r:id="rId55"/>
    <p:sldId id="402" r:id="rId56"/>
    <p:sldId id="807" r:id="rId57"/>
    <p:sldId id="808" r:id="rId58"/>
    <p:sldId id="809" r:id="rId59"/>
    <p:sldId id="813" r:id="rId60"/>
    <p:sldId id="404" r:id="rId61"/>
    <p:sldId id="811" r:id="rId62"/>
    <p:sldId id="812" r:id="rId63"/>
    <p:sldId id="810" r:id="rId64"/>
    <p:sldId id="405" r:id="rId65"/>
    <p:sldId id="729" r:id="rId66"/>
    <p:sldId id="539" r:id="rId67"/>
    <p:sldId id="538" r:id="rId68"/>
    <p:sldId id="547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9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4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02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3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Diffusion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3362100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854387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624000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Uses a cross entropy loss which repels far-away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Random sampling to push far points away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D797E-DFE7-004C-BF4D-151FC166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18614"/>
            <a:ext cx="863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831" y="23798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9057</TotalTime>
  <Words>1965</Words>
  <Application>Microsoft Macintosh PowerPoint</Application>
  <PresentationFormat>On-screen Show (4:3)</PresentationFormat>
  <Paragraphs>446</Paragraphs>
  <Slides>68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What does Powering Do?</vt:lpstr>
      <vt:lpstr>Powered Markov Matrix</vt:lpstr>
      <vt:lpstr>Diffusion Maps</vt:lpstr>
      <vt:lpstr>The graph Laplacian is a matrix representation of a graph</vt:lpstr>
      <vt:lpstr>Laplacian Eigenmaps </vt:lpstr>
      <vt:lpstr>Review: Graph Laplacian</vt:lpstr>
      <vt:lpstr>Eigenvectors form a Graph Spectrum </vt:lpstr>
      <vt:lpstr>Eigenvectors are frequency harmonics</vt:lpstr>
      <vt:lpstr>2D Dimensionality Reductions</vt:lpstr>
      <vt:lpstr>tSNE</vt:lpstr>
      <vt:lpstr>tSNE Penalty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Comparing Artificial Case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230</cp:revision>
  <cp:lastPrinted>2019-10-14T19:49:14Z</cp:lastPrinted>
  <dcterms:created xsi:type="dcterms:W3CDTF">2019-09-18T14:07:06Z</dcterms:created>
  <dcterms:modified xsi:type="dcterms:W3CDTF">2021-01-18T01:11:18Z</dcterms:modified>
</cp:coreProperties>
</file>